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hgJrcFVMgAU9ozrzJtKmSOrbiR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8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9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2396" y="126083"/>
            <a:ext cx="11510910" cy="65194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2022-03-11T07:09:37Z</dcterms:created>
  <dc:creator>beloseshweta@gmail.com</dc:creator>
</cp:coreProperties>
</file>